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1pPr>
    <a:lvl2pPr marL="1813791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2pPr>
    <a:lvl3pPr marL="3627582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3pPr>
    <a:lvl4pPr marL="5441373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4pPr>
    <a:lvl5pPr marL="7255164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5pPr>
    <a:lvl6pPr marL="9068955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6pPr>
    <a:lvl7pPr marL="10882742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7pPr>
    <a:lvl8pPr marL="12696533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8pPr>
    <a:lvl9pPr marL="14510324" algn="l" defTabSz="1813791" rtl="0" eaLnBrk="1" latinLnBrk="0" hangingPunct="1">
      <a:defRPr sz="71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11" autoAdjust="0"/>
    <p:restoredTop sz="94660"/>
  </p:normalViewPr>
  <p:slideViewPr>
    <p:cSldViewPr snapToGrid="0">
      <p:cViewPr varScale="1">
        <p:scale>
          <a:sx n="25" d="100"/>
          <a:sy n="25" d="100"/>
        </p:scale>
        <p:origin x="42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1078" y="4285541"/>
            <a:ext cx="28228583" cy="2477283"/>
          </a:xfrm>
        </p:spPr>
        <p:txBody>
          <a:bodyPr anchor="b">
            <a:noAutofit/>
          </a:bodyPr>
          <a:lstStyle>
            <a:lvl1pPr algn="ctr">
              <a:defRPr sz="1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1078" y="7265106"/>
            <a:ext cx="28228593" cy="1495436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14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29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44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59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74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289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04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1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4A3B8DCA-82A9-4A82-84B1-3DA747ECA478}"/>
              </a:ext>
            </a:extLst>
          </p:cNvPr>
          <p:cNvSpPr/>
          <p:nvPr userDrawn="1"/>
        </p:nvSpPr>
        <p:spPr>
          <a:xfrm>
            <a:off x="17" y="-1"/>
            <a:ext cx="32399271" cy="2713703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04527C7-7D6A-45F8-806F-114A81B32774}"/>
              </a:ext>
            </a:extLst>
          </p:cNvPr>
          <p:cNvSpPr/>
          <p:nvPr userDrawn="1"/>
        </p:nvSpPr>
        <p:spPr>
          <a:xfrm>
            <a:off x="0" y="-22673"/>
            <a:ext cx="10205884" cy="320402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698500" dist="317500" dir="6060000" sx="104000" sy="104000" algn="tl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111A2E44-E3E8-4907-AA9D-AFB0412CBCB4}"/>
              </a:ext>
            </a:extLst>
          </p:cNvPr>
          <p:cNvSpPr txBox="1"/>
          <p:nvPr userDrawn="1"/>
        </p:nvSpPr>
        <p:spPr>
          <a:xfrm>
            <a:off x="5887778" y="2436379"/>
            <a:ext cx="5542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www.lpp.ita.br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64361AFF-BD82-42B1-B0DD-B90B27AA34A7}"/>
              </a:ext>
            </a:extLst>
          </p:cNvPr>
          <p:cNvSpPr txBox="1"/>
          <p:nvPr/>
        </p:nvSpPr>
        <p:spPr>
          <a:xfrm>
            <a:off x="11122919" y="265448"/>
            <a:ext cx="10153447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6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INSTITUTO</a:t>
            </a:r>
            <a:r>
              <a:rPr lang="pt-BR" sz="4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6298AAB5-DBC4-4E6E-B624-6B3BF8F4052E}"/>
              </a:ext>
            </a:extLst>
          </p:cNvPr>
          <p:cNvSpPr txBox="1"/>
          <p:nvPr/>
        </p:nvSpPr>
        <p:spPr>
          <a:xfrm>
            <a:off x="11122919" y="1123680"/>
            <a:ext cx="10153447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TECNOLÓGICO 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E95717E3-8583-49D4-B05B-2D85238431E1}"/>
              </a:ext>
            </a:extLst>
          </p:cNvPr>
          <p:cNvSpPr txBox="1"/>
          <p:nvPr/>
        </p:nvSpPr>
        <p:spPr>
          <a:xfrm>
            <a:off x="11122920" y="1790319"/>
            <a:ext cx="10153447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 AERONÁUTICA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C450460-1CA0-DF90-CB44-5AC3C243D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79426" y="17449262"/>
            <a:ext cx="4762500" cy="47625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5FB791F-CA2A-B856-A0F9-6A79EBDAD7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38620" y="484619"/>
            <a:ext cx="1949245" cy="194924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A517A54-7C88-08F9-799E-CA5CE5F336A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95957" y="341674"/>
            <a:ext cx="5352494" cy="258703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55764E1-7E9C-AD60-4474-1E45823A230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5229340" y="304800"/>
            <a:ext cx="5776572" cy="215046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64137" y="1665344"/>
            <a:ext cx="28371256" cy="39771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962" y="6347857"/>
            <a:ext cx="28435430" cy="33620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defTabSz="1214963" rtl="0" eaLnBrk="1" latinLnBrk="0" hangingPunct="1">
        <a:spcBef>
          <a:spcPct val="0"/>
        </a:spcBef>
        <a:buNone/>
        <a:defRPr sz="9567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911222" indent="-91122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78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974315" indent="-75935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3037408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4252371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1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5467335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1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6682298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1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7897261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1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9112225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1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0327188" indent="-607482" algn="l" defTabSz="1214963" rtl="0" eaLnBrk="1" latinLnBrk="0" hangingPunct="1">
        <a:spcBef>
          <a:spcPts val="265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1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1pPr>
      <a:lvl2pPr marL="1214963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2pPr>
      <a:lvl3pPr marL="2429927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3pPr>
      <a:lvl4pPr marL="3644890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4pPr>
      <a:lvl5pPr marL="4859853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5pPr>
      <a:lvl6pPr marL="6074816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6pPr>
      <a:lvl7pPr marL="7289780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7pPr>
      <a:lvl8pPr marL="8504743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8pPr>
      <a:lvl9pPr marL="9719706" algn="l" defTabSz="1214963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3E73C2-27C5-43A9-8949-72AEAFAED8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906A6F8-9F62-4339-9813-D73D1B0E6B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741874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-PowerPoint-poster-LPP-01-azul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-PowerPoint-poster-LPP-01-azul" id="{05513835-4200-4321-9633-CC77E62CFFEE}" vid="{C95296CB-59C3-426B-BD73-D1B6742868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TEMPLATE-PowerPoint-POSTER-LPP-01</Template>
  <TotalTime>224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Trebuchet MS</vt:lpstr>
      <vt:lpstr>Wingdings 3</vt:lpstr>
      <vt:lpstr>TEMA-PowerPoint-poster-LPP-01-azul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Douglas</dc:creator>
  <cp:lastModifiedBy>Douglas</cp:lastModifiedBy>
  <cp:revision>8</cp:revision>
  <dcterms:created xsi:type="dcterms:W3CDTF">2021-08-19T19:12:50Z</dcterms:created>
  <dcterms:modified xsi:type="dcterms:W3CDTF">2023-09-12T20:17:36Z</dcterms:modified>
</cp:coreProperties>
</file>