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E1848-8522-4034-B6A1-E0C4269736B7}" type="datetimeFigureOut">
              <a:rPr lang="pt-BR" smtClean="0"/>
              <a:t>13/09/2023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DB5FD-5A0B-4BAA-84EA-10763F8E6A46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5767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" y="0"/>
            <a:ext cx="3032743" cy="6858000"/>
          </a:xfrm>
          <a:prstGeom prst="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4355" y="547071"/>
            <a:ext cx="7567748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 cap="none" spc="0">
                <a:ln w="6600">
                  <a:solidFill>
                    <a:srgbClr val="00B0F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4354" y="3126376"/>
            <a:ext cx="7567748" cy="3261047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2400" b="0" cap="none" spc="0">
                <a:ln w="0">
                  <a:solidFill>
                    <a:srgbClr val="00B0F0"/>
                  </a:solidFill>
                </a:ln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54906B2-D9F3-4007-804A-ED11AB150450}"/>
              </a:ext>
            </a:extLst>
          </p:cNvPr>
          <p:cNvSpPr/>
          <p:nvPr/>
        </p:nvSpPr>
        <p:spPr>
          <a:xfrm>
            <a:off x="0" y="2743201"/>
            <a:ext cx="3208020" cy="178308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215900" dist="152400" dir="2700000" sx="103000" sy="103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F573AB3-110A-4B18-B4C1-43A6CF75F25B}"/>
              </a:ext>
            </a:extLst>
          </p:cNvPr>
          <p:cNvSpPr txBox="1"/>
          <p:nvPr/>
        </p:nvSpPr>
        <p:spPr>
          <a:xfrm>
            <a:off x="-7620" y="6354783"/>
            <a:ext cx="3136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solidFill>
                  <a:schemeClr val="bg1">
                    <a:lumMod val="8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www.lpp.ita.br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0551E98B-ED59-4FAB-9382-F3C49157B29F}"/>
              </a:ext>
            </a:extLst>
          </p:cNvPr>
          <p:cNvGrpSpPr/>
          <p:nvPr/>
        </p:nvGrpSpPr>
        <p:grpSpPr>
          <a:xfrm>
            <a:off x="-559559" y="1018017"/>
            <a:ext cx="4198374" cy="866389"/>
            <a:chOff x="89480" y="1018017"/>
            <a:chExt cx="3136036" cy="647162"/>
          </a:xfrm>
        </p:grpSpPr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2FF9FF67-424C-47C9-86EA-B76DBB40F1F2}"/>
                </a:ext>
              </a:extLst>
            </p:cNvPr>
            <p:cNvSpPr txBox="1"/>
            <p:nvPr/>
          </p:nvSpPr>
          <p:spPr>
            <a:xfrm>
              <a:off x="89480" y="1018017"/>
              <a:ext cx="3136036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9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INSTITUTO</a:t>
              </a:r>
              <a:r>
                <a:rPr lang="pt-BR" sz="12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E86C592C-06D2-45F8-A4DC-9E30F4771381}"/>
                </a:ext>
              </a:extLst>
            </p:cNvPr>
            <p:cNvSpPr txBox="1"/>
            <p:nvPr/>
          </p:nvSpPr>
          <p:spPr>
            <a:xfrm>
              <a:off x="89480" y="1226039"/>
              <a:ext cx="31360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TECNOLÓGICO </a:t>
              </a:r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406946B9-B98D-4A59-BF70-1BD34F30746F}"/>
                </a:ext>
              </a:extLst>
            </p:cNvPr>
            <p:cNvSpPr txBox="1"/>
            <p:nvPr/>
          </p:nvSpPr>
          <p:spPr>
            <a:xfrm>
              <a:off x="89480" y="1403569"/>
              <a:ext cx="31360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1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 AERONÁUTICA</a:t>
              </a:r>
            </a:p>
          </p:txBody>
        </p:sp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86801940-9097-3B66-36FF-5ABDBC6D9A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2" y="5311140"/>
            <a:ext cx="1071378" cy="1071378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76B5B4B-676A-8891-E155-BCCD829C25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65" y="3006096"/>
            <a:ext cx="2674693" cy="1292769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3E11DF64-A0B8-FE62-3883-6C6DCF13B1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7" y="137921"/>
            <a:ext cx="2368554" cy="88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43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425919B-49D0-4F0F-8397-E45868CC57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67049" y="6422232"/>
            <a:ext cx="3987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6CBB636-F7EB-45A9-A966-A08856C1D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41758" y="642223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19B5DDD-F010-4BC8-B71B-EE430205F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606" y="642693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803F6A0-1DA5-4DE8-81BA-AC764F09419A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8AF0298-78DC-4293-8326-D78994F73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84" y="286603"/>
            <a:ext cx="11213792" cy="739181"/>
          </a:xfrm>
          <a:prstGeom prst="rect">
            <a:avLst/>
          </a:prstGeom>
        </p:spPr>
        <p:txBody>
          <a:bodyPr anchor="ctr"/>
          <a:lstStyle>
            <a:lvl1pPr marL="0">
              <a:defRPr sz="4000">
                <a:ln>
                  <a:solidFill>
                    <a:srgbClr val="00B0F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55BEABE-FE74-44A2-8CE7-C05DC5B7B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84" y="1113889"/>
            <a:ext cx="11213792" cy="5004899"/>
          </a:xfrm>
          <a:prstGeom prst="rect">
            <a:avLst/>
          </a:prstGeom>
        </p:spPr>
        <p:txBody>
          <a:bodyPr/>
          <a:lstStyle>
            <a:lvl1pPr marL="269875" indent="-269875">
              <a:buFont typeface="Wingdings" panose="05000000000000000000" pitchFamily="2" charset="2"/>
              <a:buChar char="Ø"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444500" indent="-174625">
              <a:buFont typeface="Wingdings" panose="05000000000000000000" pitchFamily="2" charset="2"/>
              <a:buChar char="§"/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627063" indent="-182563"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marL="809625" indent="-182563">
              <a:buFont typeface="Wingdings" panose="05000000000000000000" pitchFamily="2" charset="2"/>
              <a:buChar char="§"/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marL="984250" indent="-174625">
              <a:buFont typeface="Arial" panose="020B0604020202020204" pitchFamily="34" charset="0"/>
              <a:buChar char="•"/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84359624-4805-D42C-A858-C0B965703586}"/>
              </a:ext>
            </a:extLst>
          </p:cNvPr>
          <p:cNvCxnSpPr/>
          <p:nvPr userDrawn="1"/>
        </p:nvCxnSpPr>
        <p:spPr>
          <a:xfrm>
            <a:off x="541020" y="1059180"/>
            <a:ext cx="112090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85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F6A0-1DA5-4DE8-81BA-AC764F09419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730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8">
            <a:extLst>
              <a:ext uri="{FF2B5EF4-FFF2-40B4-BE49-F238E27FC236}">
                <a16:creationId xmlns:a16="http://schemas.microsoft.com/office/drawing/2014/main" id="{0542AC0E-F27C-4090-B1ED-713A5E1C9034}"/>
              </a:ext>
            </a:extLst>
          </p:cNvPr>
          <p:cNvSpPr/>
          <p:nvPr/>
        </p:nvSpPr>
        <p:spPr>
          <a:xfrm>
            <a:off x="0" y="6334316"/>
            <a:ext cx="12192001" cy="5236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09BA9D02-401A-4352-A2AB-0F542FD4FD55}"/>
              </a:ext>
            </a:extLst>
          </p:cNvPr>
          <p:cNvSpPr/>
          <p:nvPr/>
        </p:nvSpPr>
        <p:spPr>
          <a:xfrm>
            <a:off x="0" y="6334316"/>
            <a:ext cx="6024951" cy="52368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8A2A6455-A065-4866-A0E6-89762FE272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373" y="6371063"/>
            <a:ext cx="1070782" cy="3969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B0BB59CD-B079-4805-B415-993D9022B8A9}"/>
              </a:ext>
            </a:extLst>
          </p:cNvPr>
          <p:cNvSpPr txBox="1"/>
          <p:nvPr/>
        </p:nvSpPr>
        <p:spPr>
          <a:xfrm>
            <a:off x="1539218" y="6378188"/>
            <a:ext cx="29781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Laboratório de Plasmas e Processos</a:t>
            </a:r>
          </a:p>
          <a:p>
            <a:pPr algn="ctr"/>
            <a:r>
              <a:rPr lang="pt-BR" sz="11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www.lpp.ita.br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620F6F84-9323-4DD5-B56D-681C49881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67049" y="6422232"/>
            <a:ext cx="3987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805A8158-BE16-4D23-B69D-D4DDB71604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41758" y="642223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529FC0CA-9B02-4DA7-B49B-2AC11CD18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606" y="642693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803F6A0-1DA5-4DE8-81BA-AC764F09419A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36" name="Imagem 35">
            <a:extLst>
              <a:ext uri="{FF2B5EF4-FFF2-40B4-BE49-F238E27FC236}">
                <a16:creationId xmlns:a16="http://schemas.microsoft.com/office/drawing/2014/main" id="{CA747489-1700-402D-A2EE-F06EF857CC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938" y="6378844"/>
            <a:ext cx="927593" cy="4544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34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ourier New" panose="02070309020205020404" pitchFamily="49" charset="0"/>
        <a:buChar char="o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ourier New" panose="02070309020205020404" pitchFamily="49" charset="0"/>
        <a:buChar char="o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ourier New" panose="02070309020205020404" pitchFamily="49" charset="0"/>
        <a:buChar char="o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ourier New" panose="02070309020205020404" pitchFamily="49" charset="0"/>
        <a:buChar char="o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ourier New" panose="02070309020205020404" pitchFamily="49" charset="0"/>
        <a:buChar char="o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C03A13-F463-4A43-9781-23C47074F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0789B56-97AB-4E15-AE9B-7EC7ED19E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091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007BA54C-BCD5-47CE-B3C9-91760D4738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E509A8CE-4357-47AC-A69F-18B121BED6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803F6A0-1DA5-4DE8-81BA-AC764F09419A}" type="slidenum">
              <a:rPr lang="pt-BR" smtClean="0"/>
              <a:t>2</a:t>
            </a:fld>
            <a:endParaRPr lang="pt-BR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37399F7A-3DCC-481C-8BA6-1EC4EE44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B39657DC-4A98-433D-8495-9EABBD8BA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696" y="1192613"/>
            <a:ext cx="11213792" cy="5004899"/>
          </a:xfrm>
        </p:spPr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853359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-LPP-2021">
  <a:themeElements>
    <a:clrScheme name="Personalizada 1">
      <a:dk1>
        <a:sysClr val="windowText" lastClr="000000"/>
      </a:dk1>
      <a:lt1>
        <a:sysClr val="window" lastClr="FFFFFF"/>
      </a:lt1>
      <a:dk2>
        <a:srgbClr val="FFFFFF"/>
      </a:dk2>
      <a:lt2>
        <a:srgbClr val="DFE3E5"/>
      </a:lt2>
      <a:accent1>
        <a:srgbClr val="1CADE4"/>
      </a:accent1>
      <a:accent2>
        <a:srgbClr val="0070C0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-LPP-2021" id="{3ACD71D0-E120-45B2-91B3-8137B8B9C356}" vid="{1F667ED2-FA2E-4BA4-9922-125046DE61D7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tema-LPP-2021</Template>
  <TotalTime>100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Times New Roman</vt:lpstr>
      <vt:lpstr>Wingdings</vt:lpstr>
      <vt:lpstr>tema-LPP-2021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Douglas</dc:creator>
  <cp:lastModifiedBy>Douglas</cp:lastModifiedBy>
  <cp:revision>8</cp:revision>
  <dcterms:created xsi:type="dcterms:W3CDTF">2021-08-10T19:13:03Z</dcterms:created>
  <dcterms:modified xsi:type="dcterms:W3CDTF">2023-09-13T12:46:30Z</dcterms:modified>
</cp:coreProperties>
</file>